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Урок математики для Шейко Виктории(индивидуальное задание).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     </a:t>
            </a:r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          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  </a:t>
            </a:r>
            <a:r>
              <a:rPr lang="ru-RU" sz="9600" dirty="0" smtClean="0">
                <a:latin typeface="Arial Black" pitchFamily="34" charset="0"/>
              </a:rPr>
              <a:t>учитель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Arial Black" pitchFamily="34" charset="0"/>
              </a:rPr>
              <a:t> </a:t>
            </a:r>
            <a:r>
              <a:rPr lang="ru-RU" sz="9600" dirty="0" smtClean="0">
                <a:latin typeface="Arial Black" pitchFamily="34" charset="0"/>
              </a:rPr>
              <a:t>                                                                              математики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Arial Black" pitchFamily="34" charset="0"/>
              </a:rPr>
              <a:t> </a:t>
            </a:r>
            <a:r>
              <a:rPr lang="ru-RU" sz="9600" dirty="0" smtClean="0">
                <a:latin typeface="Arial Black" pitchFamily="34" charset="0"/>
              </a:rPr>
              <a:t>                                                                                                 Земцова В.Я.</a:t>
            </a:r>
            <a:endParaRPr lang="ru-RU" sz="9600" dirty="0" smtClean="0">
              <a:latin typeface="Arial Black" pitchFamily="34" charset="0"/>
            </a:endParaRPr>
          </a:p>
          <a:p>
            <a:pPr algn="r"/>
            <a:endParaRPr lang="ru-RU" sz="9600" dirty="0" smtClean="0">
              <a:latin typeface="Arial Black" pitchFamily="34" charset="0"/>
            </a:endParaRPr>
          </a:p>
          <a:p>
            <a:endParaRPr lang="ru-RU" sz="9600" dirty="0" smtClean="0"/>
          </a:p>
          <a:p>
            <a:endParaRPr lang="ru-RU" sz="9600" dirty="0" smtClean="0"/>
          </a:p>
          <a:p>
            <a:r>
              <a:rPr lang="ru-RU" sz="9600" dirty="0" smtClean="0"/>
              <a:t> </a:t>
            </a:r>
            <a:r>
              <a:rPr lang="ru-RU" sz="9600" dirty="0" smtClean="0"/>
              <a:t>                                                         </a:t>
            </a:r>
            <a:endParaRPr lang="ru-RU" sz="9600" dirty="0"/>
          </a:p>
        </p:txBody>
      </p:sp>
      <p:pic>
        <p:nvPicPr>
          <p:cNvPr id="2050" name="Picture 2" descr="E:\Новая папка\картинки математика\hello_html_m48021ca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0"/>
            <a:ext cx="4953000" cy="3886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C00000"/>
                </a:solidFill>
                <a:latin typeface="Arial Black" pitchFamily="34" charset="0"/>
              </a:rPr>
              <a:t>Коррекционные упражнения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Новая папка\найди отличия\0dd3557963bbf80f33425d3aa12d593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1"/>
            <a:ext cx="8305800" cy="48767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E:\Новая папка\найди отличия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305800" cy="609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Выпиши все числа, оканчивающиеся цифрой </a:t>
            </a:r>
            <a:r>
              <a:rPr lang="ru-RU" dirty="0" smtClean="0">
                <a:solidFill>
                  <a:schemeClr val="bg1"/>
                </a:solidFill>
              </a:rPr>
              <a:t>7.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658,407,988,200,357,245,849,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577,321.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2) Выпиши в 2 строчки: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Трехзначные числа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Двузначные числа.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675,549,84,900,23,154,406,99.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Реши примеры и задачи.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1) порядок действий: сначала в скобках, потом - за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скобками.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227+(1000- 734)=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601-(296+145)=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503-(675-486)=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431+(189+381)=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185-(403-375)=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Реши задачи.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Задача 1.</a:t>
            </a:r>
            <a:r>
              <a:rPr lang="ru-RU" b="1" dirty="0" smtClean="0">
                <a:solidFill>
                  <a:schemeClr val="bg1"/>
                </a:solidFill>
              </a:rPr>
              <a:t> Утром в магазине было 314 детских велосипедов, вечером осталось 97 велосипедов. Сколько велосипедов продали в магазине за день?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Задача 2.</a:t>
            </a:r>
            <a:r>
              <a:rPr lang="ru-RU" b="1" dirty="0" smtClean="0">
                <a:solidFill>
                  <a:schemeClr val="bg1"/>
                </a:solidFill>
              </a:rPr>
              <a:t> Поезд «Москва – Саратов» прошел 424 км, ему осталось пройти еще 426 км. Какой путь от Москвы до Саратова?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123" name="Picture 3" descr="E:\Новая папка\картинки математика\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648200"/>
            <a:ext cx="2590800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146</Words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Урок математики для Шейко Виктории(индивидуальное задание).</vt:lpstr>
      <vt:lpstr>Коррекционные упражнения.</vt:lpstr>
      <vt:lpstr>Слайд 3</vt:lpstr>
      <vt:lpstr>Выпиши все числа, оканчивающиеся цифрой 7.</vt:lpstr>
      <vt:lpstr>Реши примеры и задачи.</vt:lpstr>
      <vt:lpstr>Реши задачи.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X86</cp:lastModifiedBy>
  <cp:revision>9</cp:revision>
  <dcterms:created xsi:type="dcterms:W3CDTF">2020-04-28T16:31:32Z</dcterms:created>
  <dcterms:modified xsi:type="dcterms:W3CDTF">2020-04-28T18:14:01Z</dcterms:modified>
</cp:coreProperties>
</file>